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4" r:id="rId9"/>
    <p:sldId id="283" r:id="rId10"/>
    <p:sldId id="313" r:id="rId11"/>
    <p:sldId id="314" r:id="rId12"/>
    <p:sldId id="315" r:id="rId13"/>
    <p:sldId id="316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6" autoAdjust="0"/>
    <p:restoredTop sz="96730" autoAdjust="0"/>
  </p:normalViewPr>
  <p:slideViewPr>
    <p:cSldViewPr>
      <p:cViewPr varScale="1">
        <p:scale>
          <a:sx n="98" d="100"/>
          <a:sy n="98" d="100"/>
        </p:scale>
        <p:origin x="3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3223-0AED-4A5B-887B-198B405F1C10}" type="datetimeFigureOut">
              <a:rPr lang="tr-TR" smtClean="0"/>
              <a:pPr/>
              <a:t>3 Oca 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D35E-64F5-484F-BECE-21EB5555C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fractal texture blob light orange spiral swirl abstract light ball wallpaper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92" y="0"/>
            <a:ext cx="1057281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57224" y="4500570"/>
            <a:ext cx="7772400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r-TR" sz="6400" b="1" dirty="0">
                <a:solidFill>
                  <a:schemeClr val="bg1"/>
                </a:solidFill>
                <a:latin typeface="Trajan Pro" pitchFamily="18" charset="0"/>
              </a:rPr>
              <a:t>ADLİ ASTROLOJİ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011E7D-23E7-4C96-ABC6-A1E8445E8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916832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CB07FA1-478D-05D2-C9CB-61D9F887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3C2A19-AC16-EF01-9B59-C818E3B5812F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27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C4D2E5E-3BF7-BFC7-05F2-10FCA950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9F93C8-F7A0-72DD-DEB6-F89D834504FF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8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4AA1CEC-5D26-A49F-A8FE-6A9C7BC9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F72F10-DBFA-4E09-8F03-81D840E4CA4C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78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D85BAB6-108E-83ED-A0BB-F1B79326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8EA228-13C4-17EA-3672-F2D204EE3658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71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2EBCA3B-0DD9-5EAB-56C8-FE685C728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3F12B1E-236D-C8B0-224B-B59867E535FA}"/>
              </a:ext>
            </a:extLst>
          </p:cNvPr>
          <p:cNvSpPr/>
          <p:nvPr/>
        </p:nvSpPr>
        <p:spPr>
          <a:xfrm>
            <a:off x="3311859" y="2204864"/>
            <a:ext cx="252028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35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136B31-139D-0E7B-A4E5-A828DBD0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078BAA-DE7F-E008-EBD1-C142F1B4BB75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14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EC6B6B8-7940-D2DB-C920-9CD75625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21507A6-7647-B307-F739-195BB79BC9BE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46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82DC7AD-F6E7-FDDE-2604-C49D711E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14B9BB-B466-CCB2-27E0-C6D9A5DE6A0C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4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C337FE6-CF28-3A14-0B52-D25D6462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6" y="0"/>
            <a:ext cx="9051168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3841F19-3048-FDF2-BB04-5E122E2067C2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28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7C0BA12-05DF-0A47-5C6B-3E5F87FF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9" y="0"/>
            <a:ext cx="8746561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932104-DB21-CD9F-0FAF-A5401FB70644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19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D99E682-FE2B-7B51-92EC-EEC43A92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0" y="0"/>
            <a:ext cx="876737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8FF8BA-E88C-43EB-8D81-D6B6130D6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44624"/>
            <a:ext cx="1728192" cy="17281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0BD9B73-58BB-E86B-7BBA-E9F5DC9678D4}"/>
              </a:ext>
            </a:extLst>
          </p:cNvPr>
          <p:cNvSpPr/>
          <p:nvPr/>
        </p:nvSpPr>
        <p:spPr>
          <a:xfrm>
            <a:off x="3599891" y="2492896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90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12216</TotalTime>
  <Words>2</Words>
  <Application>Microsoft Office PowerPoint</Application>
  <PresentationFormat>Ekran Gösterisi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Trajan Pro</vt:lpstr>
      <vt:lpstr>Ofis Teması</vt:lpstr>
      <vt:lpstr>ADLİ ASTROLOJİ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INTEGRITAS</dc:title>
  <dc:creator>astroturkiye.com</dc:creator>
  <cp:lastModifiedBy>Devrim Dölen</cp:lastModifiedBy>
  <cp:revision>150</cp:revision>
  <dcterms:created xsi:type="dcterms:W3CDTF">2014-12-12T13:13:11Z</dcterms:created>
  <dcterms:modified xsi:type="dcterms:W3CDTF">2023-01-03T14:44:34Z</dcterms:modified>
</cp:coreProperties>
</file>